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270418"/>
              <a:satOff val="4123"/>
              <a:lumOff val="-1659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D8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1DB100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 Light"/>
          <a:ea typeface="Calibri Light"/>
          <a:cs typeface="Calibri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729604"/>
              <a:satOff val="18899"/>
              <a:lumOff val="-55744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1pPr>
    <a:lvl2pPr indent="2286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2pPr>
    <a:lvl3pPr indent="4572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3pPr>
    <a:lvl4pPr indent="6858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4pPr>
    <a:lvl5pPr indent="9144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5pPr>
    <a:lvl6pPr indent="11430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6pPr>
    <a:lvl7pPr indent="13716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7pPr>
    <a:lvl8pPr indent="16002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8pPr>
    <a:lvl9pPr indent="1828800" defTabSz="457200" latinLnBrk="0">
      <a:lnSpc>
        <a:spcPct val="117999"/>
      </a:lnSpc>
      <a:defRPr sz="2200" b="1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3075309" y="4276683"/>
            <a:ext cx="18233382" cy="4164015"/>
          </a:xfrm>
          <a:prstGeom prst="rect">
            <a:avLst/>
          </a:prstGeom>
        </p:spPr>
        <p:txBody>
          <a:bodyPr lIns="50800" tIns="50800" rIns="50800" bIns="50800" anchor="t"/>
          <a:lstStyle>
            <a:lvl1pPr algn="ctr">
              <a:defRPr sz="10000" b="1"/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75309" y="8920906"/>
            <a:ext cx="18233382" cy="4589091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8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8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8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8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8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7" name="logo eurovr2019.png" descr="logo eurovr2019.png"/>
          <p:cNvPicPr>
            <a:picLocks noChangeAspect="1"/>
          </p:cNvPicPr>
          <p:nvPr/>
        </p:nvPicPr>
        <p:blipFill>
          <a:blip r:embed="rId2">
            <a:extLst/>
          </a:blip>
          <a:srcRect r="29748"/>
          <a:stretch>
            <a:fillRect/>
          </a:stretch>
        </p:blipFill>
        <p:spPr>
          <a:xfrm>
            <a:off x="91440" y="158260"/>
            <a:ext cx="10061574" cy="245525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9763" y="13081000"/>
            <a:ext cx="371774" cy="4064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343" y="0"/>
            <a:ext cx="7753350" cy="2771775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1747050" y="0"/>
            <a:ext cx="21005801" cy="142858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" name="Rectangle 20"/>
          <p:cNvSpPr/>
          <p:nvPr/>
        </p:nvSpPr>
        <p:spPr>
          <a:xfrm>
            <a:off x="-1" y="12952624"/>
            <a:ext cx="24384001" cy="763377"/>
          </a:xfrm>
          <a:prstGeom prst="rect">
            <a:avLst/>
          </a:prstGeom>
          <a:solidFill>
            <a:schemeClr val="accent6">
              <a:hueOff val="-12775937"/>
              <a:satOff val="-53022"/>
              <a:lumOff val="4974"/>
            </a:scheme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lnSpc>
                <a:spcPct val="150000"/>
              </a:lnSpc>
              <a:defRPr sz="2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7" name="logo eurovr2019.png" descr="logo eurovr2019.png"/>
          <p:cNvPicPr>
            <a:picLocks noChangeAspect="1"/>
          </p:cNvPicPr>
          <p:nvPr userDrawn="1"/>
        </p:nvPicPr>
        <p:blipFill>
          <a:blip r:embed="rId2">
            <a:extLst/>
          </a:blip>
          <a:srcRect r="79432"/>
          <a:stretch>
            <a:fillRect/>
          </a:stretch>
        </p:blipFill>
        <p:spPr>
          <a:xfrm>
            <a:off x="73152" y="73152"/>
            <a:ext cx="1546769" cy="1289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117" y="104066"/>
            <a:ext cx="4016883" cy="143601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mage"/>
          <p:cNvSpPr>
            <a:spLocks noGrp="1"/>
          </p:cNvSpPr>
          <p:nvPr>
            <p:ph type="pic" idx="13"/>
          </p:nvPr>
        </p:nvSpPr>
        <p:spPr>
          <a:xfrm>
            <a:off x="10390848" y="2310631"/>
            <a:ext cx="15203055" cy="101353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xfrm>
            <a:off x="1759751" y="-1"/>
            <a:ext cx="20935149" cy="140490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747050" y="2310631"/>
            <a:ext cx="10653593" cy="10135395"/>
          </a:xfrm>
          <a:prstGeom prst="rect">
            <a:avLst/>
          </a:prstGeom>
        </p:spPr>
        <p:txBody>
          <a:bodyPr/>
          <a:lstStyle>
            <a:lvl1pPr marL="712799" indent="-712799"/>
            <a:lvl2pPr marL="1267199" indent="-633599"/>
            <a:lvl3pPr marL="1835999" indent="-575999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Rectangle 20"/>
          <p:cNvSpPr/>
          <p:nvPr/>
        </p:nvSpPr>
        <p:spPr>
          <a:xfrm>
            <a:off x="-1" y="12952624"/>
            <a:ext cx="24384001" cy="763377"/>
          </a:xfrm>
          <a:prstGeom prst="rect">
            <a:avLst/>
          </a:prstGeom>
          <a:solidFill>
            <a:schemeClr val="accent6">
              <a:hueOff val="-12775937"/>
              <a:satOff val="-53022"/>
              <a:lumOff val="4974"/>
            </a:scheme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lnSpc>
                <a:spcPct val="150000"/>
              </a:lnSpc>
              <a:defRPr sz="2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01022" y="13148016"/>
            <a:ext cx="371774" cy="406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9" name="logo eurovr2019.png" descr="logo eurovr2019.png"/>
          <p:cNvPicPr>
            <a:picLocks noChangeAspect="1"/>
          </p:cNvPicPr>
          <p:nvPr userDrawn="1"/>
        </p:nvPicPr>
        <p:blipFill>
          <a:blip r:embed="rId2">
            <a:extLst/>
          </a:blip>
          <a:srcRect r="79432"/>
          <a:stretch>
            <a:fillRect/>
          </a:stretch>
        </p:blipFill>
        <p:spPr>
          <a:xfrm>
            <a:off x="73152" y="73152"/>
            <a:ext cx="1546769" cy="1289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117" y="104066"/>
            <a:ext cx="4016883" cy="143601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ody Level One…"/>
          <p:cNvSpPr txBox="1">
            <a:spLocks noGrp="1"/>
          </p:cNvSpPr>
          <p:nvPr>
            <p:ph type="body" idx="1"/>
          </p:nvPr>
        </p:nvSpPr>
        <p:spPr>
          <a:xfrm>
            <a:off x="1747049" y="2310631"/>
            <a:ext cx="21437626" cy="10209246"/>
          </a:xfrm>
          <a:prstGeom prst="rect">
            <a:avLst/>
          </a:prstGeom>
        </p:spPr>
        <p:txBody>
          <a:bodyPr/>
          <a:lstStyle>
            <a:lvl3pPr marL="1835999" indent="-575999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Rectangle 20"/>
          <p:cNvSpPr/>
          <p:nvPr/>
        </p:nvSpPr>
        <p:spPr>
          <a:xfrm>
            <a:off x="-1" y="12952624"/>
            <a:ext cx="24384001" cy="763377"/>
          </a:xfrm>
          <a:prstGeom prst="rect">
            <a:avLst/>
          </a:prstGeom>
          <a:solidFill>
            <a:schemeClr val="accent6">
              <a:hueOff val="-12775937"/>
              <a:satOff val="-53022"/>
              <a:lumOff val="4974"/>
            </a:scheme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lnSpc>
                <a:spcPct val="150000"/>
              </a:lnSpc>
              <a:defRPr sz="2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01022" y="13148016"/>
            <a:ext cx="371774" cy="406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7" name="logo eurovr2019.png" descr="logo eurovr2019.png"/>
          <p:cNvPicPr>
            <a:picLocks noChangeAspect="1"/>
          </p:cNvPicPr>
          <p:nvPr userDrawn="1"/>
        </p:nvPicPr>
        <p:blipFill>
          <a:blip r:embed="rId2">
            <a:extLst/>
          </a:blip>
          <a:srcRect r="79432"/>
          <a:stretch>
            <a:fillRect/>
          </a:stretch>
        </p:blipFill>
        <p:spPr>
          <a:xfrm>
            <a:off x="73152" y="73152"/>
            <a:ext cx="1546769" cy="1289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117" y="104066"/>
            <a:ext cx="4016883" cy="143601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96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200"/>
            </a:lvl1pPr>
          </a:lstStyle>
          <a:p>
            <a:r>
              <a:t>–Johnny Appleseed</a:t>
            </a:r>
          </a:p>
        </p:txBody>
      </p:sp>
      <p:sp>
        <p:nvSpPr>
          <p:cNvPr id="70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64250"/>
            <a:ext cx="19621500" cy="85090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 i="1"/>
            </a:lvl1pPr>
          </a:lstStyle>
          <a:p>
            <a:r>
              <a:t>“Type a quote here.” </a:t>
            </a:r>
          </a:p>
        </p:txBody>
      </p:sp>
      <p:sp>
        <p:nvSpPr>
          <p:cNvPr id="71" name="Rectangle 20"/>
          <p:cNvSpPr/>
          <p:nvPr/>
        </p:nvSpPr>
        <p:spPr>
          <a:xfrm>
            <a:off x="-1" y="12952624"/>
            <a:ext cx="24384001" cy="763377"/>
          </a:xfrm>
          <a:prstGeom prst="rect">
            <a:avLst/>
          </a:prstGeom>
          <a:solidFill>
            <a:schemeClr val="accent6">
              <a:hueOff val="-12775937"/>
              <a:satOff val="-53022"/>
              <a:lumOff val="4974"/>
            </a:scheme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lnSpc>
                <a:spcPct val="150000"/>
              </a:lnSpc>
              <a:defRPr sz="2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01022" y="13136359"/>
            <a:ext cx="371774" cy="406401"/>
          </a:xfrm>
          <a:prstGeom prst="rect">
            <a:avLst/>
          </a:prstGeom>
        </p:spPr>
        <p:txBody>
          <a:bodyPr anchor="ctr"/>
          <a:lstStyle/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8" name="logo eurovr2019.png" descr="logo eurovr2019.png"/>
          <p:cNvPicPr>
            <a:picLocks noChangeAspect="1"/>
          </p:cNvPicPr>
          <p:nvPr userDrawn="1"/>
        </p:nvPicPr>
        <p:blipFill>
          <a:blip r:embed="rId2">
            <a:extLst/>
          </a:blip>
          <a:srcRect r="79432"/>
          <a:stretch>
            <a:fillRect/>
          </a:stretch>
        </p:blipFill>
        <p:spPr>
          <a:xfrm>
            <a:off x="73152" y="73152"/>
            <a:ext cx="1546769" cy="1289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117" y="104066"/>
            <a:ext cx="4016883" cy="143601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0"/>
          <p:cNvSpPr/>
          <p:nvPr/>
        </p:nvSpPr>
        <p:spPr>
          <a:xfrm>
            <a:off x="-1" y="12952624"/>
            <a:ext cx="24384001" cy="763377"/>
          </a:xfrm>
          <a:prstGeom prst="rect">
            <a:avLst/>
          </a:prstGeom>
          <a:solidFill>
            <a:schemeClr val="accent6">
              <a:hueOff val="-12775937"/>
              <a:satOff val="-53022"/>
              <a:lumOff val="4974"/>
            </a:scheme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lnSpc>
                <a:spcPct val="150000"/>
              </a:lnSpc>
              <a:defRPr sz="2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01022" y="13141157"/>
            <a:ext cx="371774" cy="406401"/>
          </a:xfrm>
          <a:prstGeom prst="rect">
            <a:avLst/>
          </a:prstGeom>
        </p:spPr>
        <p:txBody>
          <a:bodyPr anchor="ctr"/>
          <a:lstStyle/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6" name="logo eurovr2019.png" descr="logo eurovr2019.png"/>
          <p:cNvPicPr>
            <a:picLocks noChangeAspect="1"/>
          </p:cNvPicPr>
          <p:nvPr userDrawn="1"/>
        </p:nvPicPr>
        <p:blipFill>
          <a:blip r:embed="rId2">
            <a:extLst/>
          </a:blip>
          <a:srcRect r="79432"/>
          <a:stretch>
            <a:fillRect/>
          </a:stretch>
        </p:blipFill>
        <p:spPr>
          <a:xfrm>
            <a:off x="73152" y="73152"/>
            <a:ext cx="1546769" cy="1289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117" y="104066"/>
            <a:ext cx="4016883" cy="143601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747050" y="0"/>
            <a:ext cx="21005801" cy="140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747049" y="2310631"/>
            <a:ext cx="21442772" cy="10507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1270000" indent="-635000">
              <a:buClr>
                <a:schemeClr val="accent2">
                  <a:lumOff val="-7985"/>
                </a:schemeClr>
              </a:buClr>
              <a:buSzPct val="100000"/>
              <a:defRPr sz="4400"/>
            </a:lvl2pPr>
            <a:lvl3pPr marL="1846000" indent="-576000">
              <a:buSzPct val="100000"/>
              <a:defRPr sz="4000"/>
            </a:lvl3pPr>
            <a:lvl4pPr marL="2375999" indent="-539999">
              <a:buClr>
                <a:schemeClr val="accent2">
                  <a:lumOff val="-7985"/>
                </a:schemeClr>
              </a:buClr>
              <a:buSzPct val="100000"/>
              <a:defRPr sz="3600"/>
            </a:lvl4pPr>
            <a:lvl5pPr marL="2879999" indent="-503999">
              <a:buSzPct val="100000"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Rectangle 20"/>
          <p:cNvSpPr/>
          <p:nvPr/>
        </p:nvSpPr>
        <p:spPr>
          <a:xfrm>
            <a:off x="-1" y="12952624"/>
            <a:ext cx="24384001" cy="763377"/>
          </a:xfrm>
          <a:prstGeom prst="rect">
            <a:avLst/>
          </a:prstGeom>
          <a:solidFill>
            <a:schemeClr val="accent6">
              <a:hueOff val="-12775937"/>
              <a:satOff val="-53022"/>
              <a:lumOff val="4974"/>
            </a:scheme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lnSpc>
                <a:spcPct val="150000"/>
              </a:lnSpc>
              <a:defRPr sz="2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01024" y="13172780"/>
            <a:ext cx="371774" cy="4064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7" name="logo eurovr2019.png" descr="logo eurovr2019.png"/>
          <p:cNvPicPr>
            <a:picLocks noChangeAspect="1"/>
          </p:cNvPicPr>
          <p:nvPr/>
        </p:nvPicPr>
        <p:blipFill>
          <a:blip r:embed="rId9">
            <a:extLst/>
          </a:blip>
          <a:srcRect r="79432"/>
          <a:stretch>
            <a:fillRect/>
          </a:stretch>
        </p:blipFill>
        <p:spPr>
          <a:xfrm>
            <a:off x="73152" y="73152"/>
            <a:ext cx="1546769" cy="1289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117" y="104066"/>
            <a:ext cx="4016883" cy="14360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714374" marR="0" indent="-714374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00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349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984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619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3254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889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524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5159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5794375" marR="0" indent="-714375" algn="l" defTabSz="825500" rtl="0" latinLnBrk="0">
        <a:lnSpc>
          <a:spcPct val="150000"/>
        </a:lnSpc>
        <a:spcBef>
          <a:spcPts val="2000"/>
        </a:spcBef>
        <a:spcAft>
          <a:spcPts val="0"/>
        </a:spcAft>
        <a:buClr>
          <a:schemeClr val="accent1">
            <a:lumOff val="-7684"/>
          </a:schemeClr>
        </a:buClr>
        <a:buSzPct val="125000"/>
        <a:buFontTx/>
        <a:buChar char="•"/>
        <a:tabLst/>
        <a:defRPr sz="5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RwJbhkCA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of My Paper / Poster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of My Paper / Poster</a:t>
            </a:r>
          </a:p>
        </p:txBody>
      </p:sp>
      <p:sp>
        <p:nvSpPr>
          <p:cNvPr id="94" name="Author 1, Author 2, ... Affiliation  EuroVR 2019, Tallinn, October 23-25, 2019"/>
          <p:cNvSpPr>
            <a:spLocks noGrp="1"/>
          </p:cNvSpPr>
          <p:nvPr>
            <p:ph type="subTitle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734694">
              <a:defRPr sz="7832"/>
            </a:pPr>
            <a:r>
              <a:rPr dirty="0"/>
              <a:t>Author 1, Author 2, ...</a:t>
            </a:r>
            <a:br>
              <a:rPr dirty="0"/>
            </a:br>
            <a:r>
              <a:rPr dirty="0"/>
              <a:t>Affiliation</a:t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sz="5340" i="1" dirty="0" err="1" smtClean="0"/>
              <a:t>EuroVR</a:t>
            </a:r>
            <a:r>
              <a:rPr sz="5340" i="1" dirty="0" smtClean="0"/>
              <a:t> 20</a:t>
            </a:r>
            <a:r>
              <a:rPr lang="fr-FR" sz="5340" i="1" dirty="0" smtClean="0"/>
              <a:t>20</a:t>
            </a:r>
            <a:r>
              <a:rPr lang="fr-FR" sz="5340" i="1" dirty="0"/>
              <a:t> </a:t>
            </a:r>
            <a:r>
              <a:rPr lang="fr-FR" sz="5340" i="1" dirty="0" smtClean="0"/>
              <a:t>- </a:t>
            </a:r>
            <a:r>
              <a:rPr lang="en-US" sz="5340" i="1" dirty="0" smtClean="0"/>
              <a:t>25-27 </a:t>
            </a:r>
            <a:r>
              <a:rPr lang="en-US" sz="5340" i="1" dirty="0"/>
              <a:t>November </a:t>
            </a:r>
            <a:r>
              <a:rPr lang="en-US" sz="5340" i="1" dirty="0" smtClean="0"/>
              <a:t>- Valencia</a:t>
            </a:r>
            <a:r>
              <a:rPr lang="en-US" sz="5340" i="1" dirty="0"/>
              <a:t>, Spain</a:t>
            </a:r>
            <a:endParaRPr sz="5340" i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Hint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Hints</a:t>
            </a:r>
          </a:p>
        </p:txBody>
      </p:sp>
      <p:sp>
        <p:nvSpPr>
          <p:cNvPr id="97" name="Don't use videos!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Don't use videos!</a:t>
            </a:r>
          </a:p>
          <a:p>
            <a:r>
              <a:rPr dirty="0"/>
              <a:t>Use animations very sparingly </a:t>
            </a:r>
          </a:p>
          <a:p>
            <a:r>
              <a:rPr dirty="0"/>
              <a:t>Total talk duration = 3 minutes</a:t>
            </a:r>
          </a:p>
          <a:p>
            <a:r>
              <a:rPr dirty="0"/>
              <a:t>Tips for good posters: </a:t>
            </a:r>
            <a:r>
              <a:rPr u="sng" dirty="0">
                <a:hlinkClick r:id="rId2"/>
              </a:rPr>
              <a:t>https://www.youtube.com/watch?v=1RwJbhkCA58</a:t>
            </a:r>
            <a:r>
              <a:rPr dirty="0"/>
              <a:t> </a:t>
            </a:r>
          </a:p>
        </p:txBody>
      </p:sp>
      <p:sp>
        <p:nvSpPr>
          <p:cNvPr id="98" name="Slide Number"/>
          <p:cNvSpPr>
            <a:spLocks noGrp="1"/>
          </p:cNvSpPr>
          <p:nvPr>
            <p:ph type="sldNum" sz="quarter" idx="2"/>
          </p:nvPr>
        </p:nvSpPr>
        <p:spPr>
          <a:xfrm>
            <a:off x="23665392" y="13172780"/>
            <a:ext cx="243038" cy="4064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99" name="Motivation                               Previous  Work                                      Approach                                                 Results"/>
          <p:cNvSpPr txBox="1"/>
          <p:nvPr/>
        </p:nvSpPr>
        <p:spPr>
          <a:xfrm>
            <a:off x="3415022" y="13086662"/>
            <a:ext cx="1810682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t>Motivation                               </a:t>
            </a:r>
            <a:r>
              <a:rPr>
                <a:solidFill>
                  <a:srgbClr val="929292"/>
                </a:solidFill>
              </a:rPr>
              <a:t>Previous  Work                                      Approach                                                 Results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46CBE"/>
      </a:accent1>
      <a:accent2>
        <a:srgbClr val="D5233C"/>
      </a:accent2>
      <a:accent3>
        <a:srgbClr val="188C17"/>
      </a:accent3>
      <a:accent4>
        <a:srgbClr val="FFA62D"/>
      </a:accent4>
      <a:accent5>
        <a:srgbClr val="FFACA4"/>
      </a:accent5>
      <a:accent6>
        <a:srgbClr val="DAE6F4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Off val="-7985"/>
          </a:schemeClr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46CBE"/>
      </a:accent1>
      <a:accent2>
        <a:srgbClr val="D5233C"/>
      </a:accent2>
      <a:accent3>
        <a:srgbClr val="188C17"/>
      </a:accent3>
      <a:accent4>
        <a:srgbClr val="FFA62D"/>
      </a:accent4>
      <a:accent5>
        <a:srgbClr val="FFACA4"/>
      </a:accent5>
      <a:accent6>
        <a:srgbClr val="DAE6F4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Off val="-7985"/>
          </a:schemeClr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Personnalisé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Calibri</vt:lpstr>
      <vt:lpstr>White</vt:lpstr>
      <vt:lpstr>Title of My Paper / Poster</vt:lpstr>
      <vt:lpstr>Hints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My Paper / Poster</dc:title>
  <dc:creator>Patrick Bourdot</dc:creator>
  <cp:lastModifiedBy>Patrick Bourdot</cp:lastModifiedBy>
  <cp:revision>2</cp:revision>
  <dcterms:modified xsi:type="dcterms:W3CDTF">2020-06-03T12:13:20Z</dcterms:modified>
</cp:coreProperties>
</file>